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69" r:id="rId4"/>
    <p:sldId id="273" r:id="rId5"/>
    <p:sldId id="265" r:id="rId6"/>
    <p:sldId id="277" r:id="rId7"/>
    <p:sldId id="281" r:id="rId8"/>
    <p:sldId id="278" r:id="rId9"/>
    <p:sldId id="266" r:id="rId10"/>
    <p:sldId id="279" r:id="rId11"/>
    <p:sldId id="274" r:id="rId12"/>
    <p:sldId id="275" r:id="rId13"/>
    <p:sldId id="268" r:id="rId14"/>
    <p:sldId id="272" r:id="rId15"/>
    <p:sldId id="276" r:id="rId16"/>
    <p:sldId id="271" r:id="rId17"/>
    <p:sldId id="280" r:id="rId18"/>
    <p:sldId id="270" r:id="rId19"/>
    <p:sldId id="264" r:id="rId20"/>
    <p:sldId id="261" r:id="rId21"/>
    <p:sldId id="260" r:id="rId22"/>
    <p:sldId id="262" r:id="rId2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6876" autoAdjust="0"/>
    <p:restoredTop sz="81549" autoAdjust="0"/>
  </p:normalViewPr>
  <p:slideViewPr>
    <p:cSldViewPr snapToGrid="0">
      <p:cViewPr varScale="1">
        <p:scale>
          <a:sx n="44" d="100"/>
          <a:sy n="44" d="100"/>
        </p:scale>
        <p:origin x="67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87E48-B53C-43BC-9D57-660D162BE025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C22D5-5347-406D-AF75-E864CE3ED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41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Manufacturing process has many control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on IR detector for measuring temperature of molten material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0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hopper if 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27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conveyor.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furnace is at operating</a:t>
            </a:r>
            <a:r>
              <a:rPr lang="en-US" baseline="0" dirty="0"/>
              <a:t> temperature grind material &amp; feed into molds.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1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</a:t>
            </a:r>
            <a:r>
              <a:rPr lang="en-US" baseline="0" dirty="0"/>
              <a:t> temperature of material leaving.  Red led=too hot  Clear led=desired range  Blue led= material too cold.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55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IR radiation of material</a:t>
            </a:r>
            <a:r>
              <a:rPr lang="en-US" baseline="0" dirty="0"/>
              <a:t> in mold as it travels to hammers and presses.  Rainbow lights indicate material approaching IR detector, directly under detector, moving away from detector.  Adjust detector sensitivity (brightness of lights)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27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Devices connected to internet via</a:t>
            </a:r>
            <a:r>
              <a:rPr lang="en-US" baseline="0" dirty="0"/>
              <a:t> transmitters. No long wire runs.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6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Devices</a:t>
            </a:r>
            <a:r>
              <a:rPr lang="en-US" baseline="0" dirty="0"/>
              <a:t> connected to control panel via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73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Internet</a:t>
            </a:r>
            <a:r>
              <a:rPr lang="en-US" baseline="0" dirty="0"/>
              <a:t> of Things controller simplifies the manufacturing line and increases production up time.  No long wire runs.  Less labor intensive.  </a:t>
            </a:r>
            <a:r>
              <a:rPr lang="en-US" baseline="0"/>
              <a:t>Fewer problems.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6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Miles</a:t>
            </a:r>
            <a:r>
              <a:rPr lang="en-US" baseline="0" dirty="0"/>
              <a:t> of wire connect devices to control panel. Problem:  cracked/broken wires from friction resulting from conduit vibration; EMR exchange in conduit results in false readings; labor intensive to wire to floor of production equipment.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0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</a:t>
            </a:r>
            <a:r>
              <a:rPr lang="en-US" baseline="0" dirty="0"/>
              <a:t> on flue fan to vent fumes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2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there</a:t>
            </a:r>
            <a:r>
              <a:rPr lang="en-US" baseline="0" dirty="0"/>
              <a:t> is no flue blockage by using a differential pressure 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5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 on</a:t>
            </a:r>
            <a:r>
              <a:rPr lang="en-US" baseline="0" dirty="0"/>
              <a:t> water pump.  Low water level shuts off burner.  </a:t>
            </a:r>
            <a:r>
              <a:rPr lang="en-US" dirty="0"/>
              <a:t>Quench</a:t>
            </a:r>
            <a:r>
              <a:rPr lang="en-US" baseline="0" dirty="0"/>
              <a:t> products to proper temperature.  Too hot of liquid results in improper hardening.  Too cold causes fractures.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Rotameter</a:t>
            </a:r>
            <a:r>
              <a:rPr lang="en-US" baseline="0" dirty="0"/>
              <a:t> indicates visual of quench fluid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Ultrasonic meter</a:t>
            </a:r>
            <a:r>
              <a:rPr lang="en-US" baseline="0" dirty="0"/>
              <a:t> measures amount of doping in quenching fluid.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9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Pump</a:t>
            </a:r>
            <a:r>
              <a:rPr lang="en-US" baseline="0" dirty="0"/>
              <a:t> starts to p</a:t>
            </a:r>
            <a:r>
              <a:rPr lang="en-US" dirty="0"/>
              <a:t>ressurize the gas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46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</a:t>
            </a:r>
            <a:r>
              <a:rPr lang="en-US" baseline="0" dirty="0"/>
              <a:t> if furnace is at operating 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C22D5-5347-406D-AF75-E864CE3ED5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2FCC-DA57-4768-92E8-74BB79C81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FC26A-4E6B-40B7-9C31-1B6606F3B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42883-5331-4F66-8663-C234D33B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96EFC-B654-43CE-A0B0-FBE326FD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50E8-F651-4167-888D-BA5D7DBF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3916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FED5-4D38-4829-98B0-2D6D9771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0362-12DA-4F1A-B4EE-E5BF4C522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B869-5E56-4CF2-9313-8AE30F6A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8BD7-A95E-42DF-BD56-4C6EC9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F57F-FA5B-4E53-AC51-4A493733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22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E17D7-1AEA-4422-B103-338B8BF06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CBCDF-B7B0-4299-BD0B-BAB7E4869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7659-157E-45E7-AEF5-9CF3265A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6308-9EC6-4EDA-BEED-61CA7291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E923-AE0C-45A9-878B-A2162F40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3416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78AE-EDB9-46BA-A49F-51C4FC9E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3121-E349-4A49-8E19-5933FB5D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7504-1FEF-4E24-AE59-2066E85B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02B2-F3E4-485C-9FAD-1555EA0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1237-3B20-4221-9B3C-8299DE9E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209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3E1-173C-41D9-AB22-5F4CAC0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EBA52-36C8-4949-A764-08AA34AA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3165-ADFC-4A6A-8328-39A44FDA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72C1-D951-455D-AFF6-C5583938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6BD9-58D7-4E1B-BD0A-AB9DCF21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5203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E5B9-56D0-449B-8AF5-895C9694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E0EA-FC71-4EC8-89C2-EC9C96140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0BFE2-8594-49EA-8164-A02F5054E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88DC9-3C0A-4410-8B71-9D7A1B68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BB4F8-06F1-46E4-ADF7-3EFDE98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FC6A9-FC4A-4735-BCFB-F2A4C476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9726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861-1A4F-412F-8485-20E46BD2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710B5-B3E6-400F-8241-52D5E12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598FB-CEFB-4CE8-832F-36431F208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285D6-E971-428C-9903-EE8BD8B1E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296B9-4385-42F7-9C66-7CBDE366B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A30D-9C0E-4E01-AF78-F7EC52F4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3D0D0-9A12-4B0D-843C-BC0ED071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208CE-817D-4788-AE97-70F38EB8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431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805A-CC4C-47EC-B42A-1502164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9D41F-396F-471F-AF9A-4F282AB3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C13C7-BB84-4C88-B2FF-11B42FCE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BB73-F772-4B5B-928E-C11621D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4553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FACE4-21BC-443F-8978-F4153286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50194-73DB-488B-A6BF-580CC98D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6A55-4C28-4EC8-B56A-2C8E103E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8359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CB87-1A92-43E9-B35E-3A805E35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B8D4-9FD5-48CC-88E1-C54D8828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9141C-3735-4319-8879-D17A26AC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8C8BC-ABF7-47B4-A763-03C1FF7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8F8D-8A3E-4D49-B8EB-029AD14F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7A22-947C-45B6-98BD-F2298170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086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1CE1-04FE-4168-8427-7BEED1A2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D6B98-4BD9-423E-9609-6002FA12D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AFD38-405D-40FF-AE20-0CD199460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22EB0-04CD-41CB-8278-F024FD15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48E84-CBFA-4D76-BD15-26D860E5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AE7F-D3AD-4491-85C6-78F90DCD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408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DC15F-02A7-4AE4-8349-218DAA7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40F5-CE9A-431E-9BAB-DE273AA40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ADE4-C359-45AD-B226-31BC71BB4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12FB-4D33-4DEB-B11F-7B284281C17E}" type="datetimeFigureOut">
              <a:rPr lang="x-none" smtClean="0"/>
              <a:t>11/01/2020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89C1-CCBE-4D23-9B4A-214EBB93C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02F9-F4B2-41FF-82C5-9BB7CB9CB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1419-3955-4389-8674-9DFF2D94E6A0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1290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6750-EEC4-411B-8EE3-A2D8BF10B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ROOM CONTROLLER</a:t>
            </a:r>
            <a:br>
              <a:rPr lang="en-US" dirty="0"/>
            </a:br>
            <a:endParaRPr lang="x-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72084-DF8B-4214-83D0-9A8901CF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sz="3600" dirty="0"/>
              <a:t>Rodney Ham</a:t>
            </a:r>
            <a:endParaRPr lang="x-none" sz="3600" dirty="0"/>
          </a:p>
        </p:txBody>
      </p:sp>
    </p:spTree>
    <p:extLst>
      <p:ext uri="{BB962C8B-B14F-4D97-AF65-F5344CB8AC3E}">
        <p14:creationId xmlns:p14="http://schemas.microsoft.com/office/powerpoint/2010/main" val="133041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E63E1-58C3-4F51-859C-457136F1E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65" y="237066"/>
            <a:ext cx="6127835" cy="61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4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B6E0B-0575-41EE-AF52-28DE28D5D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967"/>
            <a:ext cx="7916333" cy="64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F8DE5-6D82-4F75-931D-A07E23363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3" y="711201"/>
            <a:ext cx="7247467" cy="60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59E3E-EAF3-4893-BD03-E98E55A1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3" y="338667"/>
            <a:ext cx="9482667" cy="63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F59C1-8E96-4B8D-A412-3F82FAA23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212174"/>
            <a:ext cx="7459133" cy="64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48DFE-0D6B-44D7-A712-330EA603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1689016" y="496867"/>
            <a:ext cx="8204723" cy="63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F2991-A82A-43B7-A582-7EB26E5D0F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138" y="85256"/>
            <a:ext cx="658706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37BB5-E4A1-4B1B-9B95-179101409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58" y="-110236"/>
            <a:ext cx="7806776" cy="64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6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F7965-B7E8-48AA-97FE-1BBA6483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465667"/>
            <a:ext cx="920326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AE238-5CF8-43AD-9EC1-EDCB7B40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399" y="0"/>
            <a:ext cx="667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A2A83-0C5D-48C9-848B-FA1859ABD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397000" y="205740"/>
            <a:ext cx="850900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5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42A96-3C09-4583-8490-AE07C41F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56" y="0"/>
            <a:ext cx="870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4CC0-11AC-4F8E-8730-5CF5B6672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55" y="1173284"/>
            <a:ext cx="657409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D2437-CC2E-4804-9B1B-C60D3219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364"/>
            <a:ext cx="12192000" cy="505347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42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31E7E-FB51-48D7-B989-73DF0144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87867"/>
            <a:ext cx="938106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2C772-B240-4286-939E-836E2086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3" y="1083733"/>
            <a:ext cx="7052733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A0D31-70C1-4701-A0CB-02E6ED80E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622983"/>
            <a:ext cx="8322733" cy="61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3B521-EB39-4430-8BD7-199E368CA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86267"/>
            <a:ext cx="9262532" cy="6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5332E-2EFF-453E-8727-1ECF82767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91417" y="211986"/>
            <a:ext cx="7252759" cy="64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BA41B-4FD5-4C9D-A71B-89BEC9FA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94267"/>
            <a:ext cx="8534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CD16B-831C-4E97-90BE-9A27D0122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67" y="211666"/>
            <a:ext cx="8297333" cy="63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2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296</Words>
  <Application>Microsoft Office PowerPoint</Application>
  <PresentationFormat>Widescreen</PresentationFormat>
  <Paragraphs>39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SMART ROOM CONTROLLER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ROOM CONTROLLER</dc:title>
  <dc:creator>rodney ham</dc:creator>
  <cp:lastModifiedBy>rodney ham</cp:lastModifiedBy>
  <cp:revision>29</cp:revision>
  <dcterms:created xsi:type="dcterms:W3CDTF">2020-10-29T20:11:57Z</dcterms:created>
  <dcterms:modified xsi:type="dcterms:W3CDTF">2020-11-02T02:34:41Z</dcterms:modified>
</cp:coreProperties>
</file>